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6" r:id="rId6"/>
    <p:sldId id="290" r:id="rId7"/>
    <p:sldId id="288" r:id="rId8"/>
    <p:sldId id="291" r:id="rId9"/>
    <p:sldId id="284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C3BDE-8B94-4012-941F-76CFB175F641}" type="doc">
      <dgm:prSet loTypeId="urn:microsoft.com/office/officeart/2011/layout/Interconnected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5745B06-8EB2-4093-9930-594F1D951E5A}">
      <dgm:prSet phldrT="[Text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bliqueTopLeft"/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/>
            <a:t>1.</a:t>
          </a:r>
        </a:p>
      </dgm:t>
    </dgm:pt>
    <dgm:pt modelId="{893384B2-0605-41E4-AD9F-02FA18B4D005}" type="parTrans" cxnId="{9B8FF726-F63F-45CF-8BAD-90F46683B8B5}">
      <dgm:prSet/>
      <dgm:spPr/>
      <dgm:t>
        <a:bodyPr/>
        <a:lstStyle/>
        <a:p>
          <a:endParaRPr lang="en-IN"/>
        </a:p>
      </dgm:t>
    </dgm:pt>
    <dgm:pt modelId="{84BF38F2-DDAC-464C-8C7C-EAB24B88DA8B}" type="sibTrans" cxnId="{9B8FF726-F63F-45CF-8BAD-90F46683B8B5}">
      <dgm:prSet/>
      <dgm:spPr/>
      <dgm:t>
        <a:bodyPr/>
        <a:lstStyle/>
        <a:p>
          <a:endParaRPr lang="en-IN"/>
        </a:p>
      </dgm:t>
    </dgm:pt>
    <dgm:pt modelId="{39DD649A-E92F-4BD3-A371-974D62E0E2F2}">
      <dgm:prSet phldrT="[Text]"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US" sz="28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Book Antiqua" panose="02040602050305030304" pitchFamily="18" charset="0"/>
            </a:rPr>
            <a:t>The player needs to input their guess.</a:t>
          </a:r>
          <a:endParaRPr lang="en-IN" sz="28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57CFB85-490F-4DD5-8E2C-7C898AEFDE01}" type="parTrans" cxnId="{2F557BDA-4BDE-4833-A055-94AD844FFFDC}">
      <dgm:prSet/>
      <dgm:spPr/>
      <dgm:t>
        <a:bodyPr/>
        <a:lstStyle/>
        <a:p>
          <a:endParaRPr lang="en-IN"/>
        </a:p>
      </dgm:t>
    </dgm:pt>
    <dgm:pt modelId="{8FB86284-0972-4CE0-98CC-159C38B48700}" type="sibTrans" cxnId="{2F557BDA-4BDE-4833-A055-94AD844FFFDC}">
      <dgm:prSet/>
      <dgm:spPr/>
      <dgm:t>
        <a:bodyPr/>
        <a:lstStyle/>
        <a:p>
          <a:endParaRPr lang="en-IN"/>
        </a:p>
      </dgm:t>
    </dgm:pt>
    <dgm:pt modelId="{74F51C03-F5C1-41D6-A425-1A9C71DDDAD6}">
      <dgm:prSet phldrT="[Text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/>
            <a:t>2.</a:t>
          </a:r>
        </a:p>
      </dgm:t>
    </dgm:pt>
    <dgm:pt modelId="{4C6C929F-F96C-4829-8C05-836A9A1924AE}" type="parTrans" cxnId="{61E5C5AF-67F3-41DA-B7A4-D69DB4B21CC0}">
      <dgm:prSet/>
      <dgm:spPr/>
      <dgm:t>
        <a:bodyPr/>
        <a:lstStyle/>
        <a:p>
          <a:endParaRPr lang="en-IN"/>
        </a:p>
      </dgm:t>
    </dgm:pt>
    <dgm:pt modelId="{03AAC673-8CBA-4060-86F9-C9CB4D0DCAB0}" type="sibTrans" cxnId="{61E5C5AF-67F3-41DA-B7A4-D69DB4B21CC0}">
      <dgm:prSet/>
      <dgm:spPr/>
      <dgm:t>
        <a:bodyPr/>
        <a:lstStyle/>
        <a:p>
          <a:endParaRPr lang="en-IN"/>
        </a:p>
      </dgm:t>
    </dgm:pt>
    <dgm:pt modelId="{C750C737-E7FA-471A-8EBC-B811A58C1B9B}">
      <dgm:prSet phldrT="[Text]" custT="1"/>
      <dgm:spPr/>
      <dgm:t>
        <a:bodyPr/>
        <a:lstStyle/>
        <a:p>
          <a:pPr algn="l">
            <a:buFont typeface="+mj-lt"/>
            <a:buAutoNum type="arabicPeriod"/>
          </a:pPr>
          <a:r>
            <a:rPr lang="en-US" sz="28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Book Antiqua" panose="02040602050305030304" pitchFamily="18" charset="0"/>
            </a:rPr>
            <a:t>The player will receive feedback on whether the guess is too high or too low.</a:t>
          </a:r>
          <a:endParaRPr lang="en-IN" sz="28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049837C8-54A0-45C5-842C-A9476ABD3F1E}" type="parTrans" cxnId="{410AB7AC-880A-44CD-ACFD-70513F2CAFD9}">
      <dgm:prSet/>
      <dgm:spPr/>
      <dgm:t>
        <a:bodyPr/>
        <a:lstStyle/>
        <a:p>
          <a:endParaRPr lang="en-IN"/>
        </a:p>
      </dgm:t>
    </dgm:pt>
    <dgm:pt modelId="{6A0C7474-951F-4855-AFE7-0F5E1684576A}" type="sibTrans" cxnId="{410AB7AC-880A-44CD-ACFD-70513F2CAFD9}">
      <dgm:prSet/>
      <dgm:spPr/>
      <dgm:t>
        <a:bodyPr/>
        <a:lstStyle/>
        <a:p>
          <a:endParaRPr lang="en-IN"/>
        </a:p>
      </dgm:t>
    </dgm:pt>
    <dgm:pt modelId="{6163754D-B55E-46AB-8AF2-B10960C38222}">
      <dgm:prSet phldrT="[Text]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r>
            <a:rPr lang="en-IN" dirty="0"/>
            <a:t>3.</a:t>
          </a:r>
        </a:p>
      </dgm:t>
    </dgm:pt>
    <dgm:pt modelId="{074AC5EF-E2B3-4215-8329-2B3C02D958FD}" type="parTrans" cxnId="{5254FC0D-0DD8-498A-B588-40B177C39771}">
      <dgm:prSet/>
      <dgm:spPr/>
      <dgm:t>
        <a:bodyPr/>
        <a:lstStyle/>
        <a:p>
          <a:endParaRPr lang="en-IN"/>
        </a:p>
      </dgm:t>
    </dgm:pt>
    <dgm:pt modelId="{39A43757-865B-49B0-952A-C593A7E849F8}" type="sibTrans" cxnId="{5254FC0D-0DD8-498A-B588-40B177C39771}">
      <dgm:prSet/>
      <dgm:spPr/>
      <dgm:t>
        <a:bodyPr/>
        <a:lstStyle/>
        <a:p>
          <a:endParaRPr lang="en-IN"/>
        </a:p>
      </dgm:t>
    </dgm:pt>
    <dgm:pt modelId="{EA3755BA-C2EA-4340-BF26-6C59FBA84B02}">
      <dgm:prSet phldrT="[Text]" custT="1"/>
      <dgm:spPr/>
      <dgm:t>
        <a:bodyPr/>
        <a:lstStyle/>
        <a:p>
          <a:pPr algn="r">
            <a:buFont typeface="+mj-lt"/>
            <a:buAutoNum type="arabicPeriod"/>
          </a:pPr>
          <a:r>
            <a:rPr lang="en-US" sz="28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Book Antiqua" panose="02040602050305030304" pitchFamily="18" charset="0"/>
            </a:rPr>
            <a:t>The player continues guessing until they guess the correct number.</a:t>
          </a:r>
          <a:endParaRPr lang="en-IN" sz="28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A07D53BB-E8F9-4E1C-A5DB-FF249EF3693D}" type="parTrans" cxnId="{821DB679-8BBC-472F-BF95-20C26DEE30AA}">
      <dgm:prSet/>
      <dgm:spPr/>
      <dgm:t>
        <a:bodyPr/>
        <a:lstStyle/>
        <a:p>
          <a:endParaRPr lang="en-IN"/>
        </a:p>
      </dgm:t>
    </dgm:pt>
    <dgm:pt modelId="{5D107916-01C6-4138-9C59-46EBA8E2FE58}" type="sibTrans" cxnId="{821DB679-8BBC-472F-BF95-20C26DEE30AA}">
      <dgm:prSet/>
      <dgm:spPr/>
      <dgm:t>
        <a:bodyPr/>
        <a:lstStyle/>
        <a:p>
          <a:endParaRPr lang="en-IN"/>
        </a:p>
      </dgm:t>
    </dgm:pt>
    <dgm:pt modelId="{F0C677DF-1842-4BEE-B965-C0E511BC331B}" type="pres">
      <dgm:prSet presAssocID="{151C3BDE-8B94-4012-941F-76CFB175F641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98397B85-CF42-4445-A775-2787A3366CAB}" type="pres">
      <dgm:prSet presAssocID="{6163754D-B55E-46AB-8AF2-B10960C38222}" presName="ChildAccent3" presStyleCnt="0"/>
      <dgm:spPr/>
    </dgm:pt>
    <dgm:pt modelId="{309546DA-7DCC-4B21-B0F0-92D96A136F41}" type="pres">
      <dgm:prSet presAssocID="{6163754D-B55E-46AB-8AF2-B10960C38222}" presName="ChildAccent" presStyleLbl="alignImgPlace1" presStyleIdx="0" presStyleCnt="3" custScaleX="163997" custScaleY="99306" custLinFactNeighborX="51271" custLinFactNeighborY="-7299"/>
      <dgm:spPr/>
    </dgm:pt>
    <dgm:pt modelId="{03D7F1C2-ECFD-4F66-87F0-45020A43F3D6}" type="pres">
      <dgm:prSet presAssocID="{6163754D-B55E-46AB-8AF2-B10960C38222}" presName="Child3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0BEBA1B-E7CD-4A7F-94E9-D042A1E25385}" type="pres">
      <dgm:prSet presAssocID="{6163754D-B55E-46AB-8AF2-B10960C38222}" presName="Parent3" presStyleLbl="node1" presStyleIdx="0" presStyleCnt="3" custScaleX="77278" custScaleY="43721" custLinFactNeighborX="94079" custLinFactNeighborY="-7553">
        <dgm:presLayoutVars>
          <dgm:chMax val="2"/>
          <dgm:chPref val="1"/>
          <dgm:bulletEnabled val="1"/>
        </dgm:presLayoutVars>
      </dgm:prSet>
      <dgm:spPr/>
    </dgm:pt>
    <dgm:pt modelId="{FE64C7BE-41DA-4A11-8713-3D281950F984}" type="pres">
      <dgm:prSet presAssocID="{74F51C03-F5C1-41D6-A425-1A9C71DDDAD6}" presName="ChildAccent2" presStyleCnt="0"/>
      <dgm:spPr/>
    </dgm:pt>
    <dgm:pt modelId="{387B2178-DFE3-4496-877A-5D8969BABC78}" type="pres">
      <dgm:prSet presAssocID="{74F51C03-F5C1-41D6-A425-1A9C71DDDAD6}" presName="ChildAccent" presStyleLbl="alignImgPlace1" presStyleIdx="1" presStyleCnt="3" custScaleX="168615" custScaleY="85110" custLinFactNeighborX="-15794" custLinFactNeighborY="-3930"/>
      <dgm:spPr/>
    </dgm:pt>
    <dgm:pt modelId="{9488B22F-5B8B-4C99-9A3B-DD90C0C7A0B3}" type="pres">
      <dgm:prSet presAssocID="{74F51C03-F5C1-41D6-A425-1A9C71DDDAD6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314D393-4CCE-4D16-8BE6-896BBC73DD2B}" type="pres">
      <dgm:prSet presAssocID="{74F51C03-F5C1-41D6-A425-1A9C71DDDAD6}" presName="Parent2" presStyleLbl="node1" presStyleIdx="1" presStyleCnt="3" custScaleX="79493" custScaleY="53327" custLinFactNeighborX="27893" custLinFactNeighborY="38730">
        <dgm:presLayoutVars>
          <dgm:chMax val="2"/>
          <dgm:chPref val="1"/>
          <dgm:bulletEnabled val="1"/>
        </dgm:presLayoutVars>
      </dgm:prSet>
      <dgm:spPr/>
    </dgm:pt>
    <dgm:pt modelId="{ACC6C4FF-BC31-4E8E-94E0-E8A9EFD5649E}" type="pres">
      <dgm:prSet presAssocID="{65745B06-8EB2-4093-9930-594F1D951E5A}" presName="ChildAccent1" presStyleCnt="0"/>
      <dgm:spPr/>
    </dgm:pt>
    <dgm:pt modelId="{5472C247-53CB-4A48-BF0A-585059F1E44C}" type="pres">
      <dgm:prSet presAssocID="{65745B06-8EB2-4093-9930-594F1D951E5A}" presName="ChildAccent" presStyleLbl="alignImgPlace1" presStyleIdx="2" presStyleCnt="3" custScaleX="141489" custScaleY="65667" custLinFactNeighborX="-70780" custLinFactNeighborY="-1708"/>
      <dgm:spPr/>
    </dgm:pt>
    <dgm:pt modelId="{AB336AF7-2E9E-433F-B160-F68BCCD339E3}" type="pres">
      <dgm:prSet presAssocID="{65745B06-8EB2-4093-9930-594F1D951E5A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6E6D4A0-B278-4D57-B845-51FADC637055}" type="pres">
      <dgm:prSet presAssocID="{65745B06-8EB2-4093-9930-594F1D951E5A}" presName="Parent1" presStyleLbl="node1" presStyleIdx="2" presStyleCnt="3" custScaleX="78191" custScaleY="66461" custLinFactY="10578" custLinFactNeighborX="-38490" custLinFactNeighborY="100000">
        <dgm:presLayoutVars>
          <dgm:chMax val="2"/>
          <dgm:chPref val="1"/>
          <dgm:bulletEnabled val="1"/>
        </dgm:presLayoutVars>
      </dgm:prSet>
      <dgm:spPr/>
    </dgm:pt>
  </dgm:ptLst>
  <dgm:cxnLst>
    <dgm:cxn modelId="{5254FC0D-0DD8-498A-B588-40B177C39771}" srcId="{151C3BDE-8B94-4012-941F-76CFB175F641}" destId="{6163754D-B55E-46AB-8AF2-B10960C38222}" srcOrd="2" destOrd="0" parTransId="{074AC5EF-E2B3-4215-8329-2B3C02D958FD}" sibTransId="{39A43757-865B-49B0-952A-C593A7E849F8}"/>
    <dgm:cxn modelId="{9B8FF726-F63F-45CF-8BAD-90F46683B8B5}" srcId="{151C3BDE-8B94-4012-941F-76CFB175F641}" destId="{65745B06-8EB2-4093-9930-594F1D951E5A}" srcOrd="0" destOrd="0" parTransId="{893384B2-0605-41E4-AD9F-02FA18B4D005}" sibTransId="{84BF38F2-DDAC-464C-8C7C-EAB24B88DA8B}"/>
    <dgm:cxn modelId="{7469A929-346C-49A4-BA5D-E83BAA175062}" type="presOf" srcId="{EA3755BA-C2EA-4340-BF26-6C59FBA84B02}" destId="{309546DA-7DCC-4B21-B0F0-92D96A136F41}" srcOrd="0" destOrd="0" presId="urn:microsoft.com/office/officeart/2011/layout/InterconnectedBlockProcess"/>
    <dgm:cxn modelId="{1A58112A-A514-441A-AD19-1B394C6B8581}" type="presOf" srcId="{65745B06-8EB2-4093-9930-594F1D951E5A}" destId="{56E6D4A0-B278-4D57-B845-51FADC637055}" srcOrd="0" destOrd="0" presId="urn:microsoft.com/office/officeart/2011/layout/InterconnectedBlockProcess"/>
    <dgm:cxn modelId="{1CD58F2F-8366-402E-B145-14A7ABC3B481}" type="presOf" srcId="{C750C737-E7FA-471A-8EBC-B811A58C1B9B}" destId="{9488B22F-5B8B-4C99-9A3B-DD90C0C7A0B3}" srcOrd="1" destOrd="0" presId="urn:microsoft.com/office/officeart/2011/layout/InterconnectedBlockProcess"/>
    <dgm:cxn modelId="{6ACA093B-FFE2-4A68-AF03-D6ACD722A64E}" type="presOf" srcId="{39DD649A-E92F-4BD3-A371-974D62E0E2F2}" destId="{5472C247-53CB-4A48-BF0A-585059F1E44C}" srcOrd="0" destOrd="0" presId="urn:microsoft.com/office/officeart/2011/layout/InterconnectedBlockProcess"/>
    <dgm:cxn modelId="{A3767074-C2D7-4C4E-8F7A-2B9DEDF44789}" type="presOf" srcId="{74F51C03-F5C1-41D6-A425-1A9C71DDDAD6}" destId="{F314D393-4CCE-4D16-8BE6-896BBC73DD2B}" srcOrd="0" destOrd="0" presId="urn:microsoft.com/office/officeart/2011/layout/InterconnectedBlockProcess"/>
    <dgm:cxn modelId="{02659F76-201D-47FB-9570-DE24AF71CBB0}" type="presOf" srcId="{C750C737-E7FA-471A-8EBC-B811A58C1B9B}" destId="{387B2178-DFE3-4496-877A-5D8969BABC78}" srcOrd="0" destOrd="0" presId="urn:microsoft.com/office/officeart/2011/layout/InterconnectedBlockProcess"/>
    <dgm:cxn modelId="{821DB679-8BBC-472F-BF95-20C26DEE30AA}" srcId="{6163754D-B55E-46AB-8AF2-B10960C38222}" destId="{EA3755BA-C2EA-4340-BF26-6C59FBA84B02}" srcOrd="0" destOrd="0" parTransId="{A07D53BB-E8F9-4E1C-A5DB-FF249EF3693D}" sibTransId="{5D107916-01C6-4138-9C59-46EBA8E2FE58}"/>
    <dgm:cxn modelId="{5330AE7B-68F0-4728-8298-3EF8D020054E}" type="presOf" srcId="{39DD649A-E92F-4BD3-A371-974D62E0E2F2}" destId="{AB336AF7-2E9E-433F-B160-F68BCCD339E3}" srcOrd="1" destOrd="0" presId="urn:microsoft.com/office/officeart/2011/layout/InterconnectedBlockProcess"/>
    <dgm:cxn modelId="{F3035F81-586E-4BD7-A73E-87D441A45C2C}" type="presOf" srcId="{EA3755BA-C2EA-4340-BF26-6C59FBA84B02}" destId="{03D7F1C2-ECFD-4F66-87F0-45020A43F3D6}" srcOrd="1" destOrd="0" presId="urn:microsoft.com/office/officeart/2011/layout/InterconnectedBlockProcess"/>
    <dgm:cxn modelId="{A3E9499A-2C31-4F44-820F-C09BA33557D7}" type="presOf" srcId="{151C3BDE-8B94-4012-941F-76CFB175F641}" destId="{F0C677DF-1842-4BEE-B965-C0E511BC331B}" srcOrd="0" destOrd="0" presId="urn:microsoft.com/office/officeart/2011/layout/InterconnectedBlockProcess"/>
    <dgm:cxn modelId="{410AB7AC-880A-44CD-ACFD-70513F2CAFD9}" srcId="{74F51C03-F5C1-41D6-A425-1A9C71DDDAD6}" destId="{C750C737-E7FA-471A-8EBC-B811A58C1B9B}" srcOrd="0" destOrd="0" parTransId="{049837C8-54A0-45C5-842C-A9476ABD3F1E}" sibTransId="{6A0C7474-951F-4855-AFE7-0F5E1684576A}"/>
    <dgm:cxn modelId="{61E5C5AF-67F3-41DA-B7A4-D69DB4B21CC0}" srcId="{151C3BDE-8B94-4012-941F-76CFB175F641}" destId="{74F51C03-F5C1-41D6-A425-1A9C71DDDAD6}" srcOrd="1" destOrd="0" parTransId="{4C6C929F-F96C-4829-8C05-836A9A1924AE}" sibTransId="{03AAC673-8CBA-4060-86F9-C9CB4D0DCAB0}"/>
    <dgm:cxn modelId="{2F557BDA-4BDE-4833-A055-94AD844FFFDC}" srcId="{65745B06-8EB2-4093-9930-594F1D951E5A}" destId="{39DD649A-E92F-4BD3-A371-974D62E0E2F2}" srcOrd="0" destOrd="0" parTransId="{F57CFB85-490F-4DD5-8E2C-7C898AEFDE01}" sibTransId="{8FB86284-0972-4CE0-98CC-159C38B48700}"/>
    <dgm:cxn modelId="{2244B9DF-DB83-4471-ACA7-F70C58829EA7}" type="presOf" srcId="{6163754D-B55E-46AB-8AF2-B10960C38222}" destId="{F0BEBA1B-E7CD-4A7F-94E9-D042A1E25385}" srcOrd="0" destOrd="0" presId="urn:microsoft.com/office/officeart/2011/layout/InterconnectedBlockProcess"/>
    <dgm:cxn modelId="{880C4033-B4A8-4A59-B1BE-550361ABD7D7}" type="presParOf" srcId="{F0C677DF-1842-4BEE-B965-C0E511BC331B}" destId="{98397B85-CF42-4445-A775-2787A3366CAB}" srcOrd="0" destOrd="0" presId="urn:microsoft.com/office/officeart/2011/layout/InterconnectedBlockProcess"/>
    <dgm:cxn modelId="{57BD8F61-1CDB-43C6-9B8A-87712A42B782}" type="presParOf" srcId="{98397B85-CF42-4445-A775-2787A3366CAB}" destId="{309546DA-7DCC-4B21-B0F0-92D96A136F41}" srcOrd="0" destOrd="0" presId="urn:microsoft.com/office/officeart/2011/layout/InterconnectedBlockProcess"/>
    <dgm:cxn modelId="{3CEBFD31-3109-44D4-937E-45697E80DD91}" type="presParOf" srcId="{F0C677DF-1842-4BEE-B965-C0E511BC331B}" destId="{03D7F1C2-ECFD-4F66-87F0-45020A43F3D6}" srcOrd="1" destOrd="0" presId="urn:microsoft.com/office/officeart/2011/layout/InterconnectedBlockProcess"/>
    <dgm:cxn modelId="{F7936EAC-1568-47C8-B31A-FC87DAE9F288}" type="presParOf" srcId="{F0C677DF-1842-4BEE-B965-C0E511BC331B}" destId="{F0BEBA1B-E7CD-4A7F-94E9-D042A1E25385}" srcOrd="2" destOrd="0" presId="urn:microsoft.com/office/officeart/2011/layout/InterconnectedBlockProcess"/>
    <dgm:cxn modelId="{03BACE73-EAD1-42E3-A0C9-18096F0FBC05}" type="presParOf" srcId="{F0C677DF-1842-4BEE-B965-C0E511BC331B}" destId="{FE64C7BE-41DA-4A11-8713-3D281950F984}" srcOrd="3" destOrd="0" presId="urn:microsoft.com/office/officeart/2011/layout/InterconnectedBlockProcess"/>
    <dgm:cxn modelId="{9D541C05-DC0D-47F5-8D88-FE5C6BBF7326}" type="presParOf" srcId="{FE64C7BE-41DA-4A11-8713-3D281950F984}" destId="{387B2178-DFE3-4496-877A-5D8969BABC78}" srcOrd="0" destOrd="0" presId="urn:microsoft.com/office/officeart/2011/layout/InterconnectedBlockProcess"/>
    <dgm:cxn modelId="{DAE34960-3864-47D4-AB02-36ADAFB5EAB1}" type="presParOf" srcId="{F0C677DF-1842-4BEE-B965-C0E511BC331B}" destId="{9488B22F-5B8B-4C99-9A3B-DD90C0C7A0B3}" srcOrd="4" destOrd="0" presId="urn:microsoft.com/office/officeart/2011/layout/InterconnectedBlockProcess"/>
    <dgm:cxn modelId="{6200DBEA-E93A-4E5E-887F-7AC933F2D565}" type="presParOf" srcId="{F0C677DF-1842-4BEE-B965-C0E511BC331B}" destId="{F314D393-4CCE-4D16-8BE6-896BBC73DD2B}" srcOrd="5" destOrd="0" presId="urn:microsoft.com/office/officeart/2011/layout/InterconnectedBlockProcess"/>
    <dgm:cxn modelId="{5340C58F-09A9-484F-8455-F447B5ECF15C}" type="presParOf" srcId="{F0C677DF-1842-4BEE-B965-C0E511BC331B}" destId="{ACC6C4FF-BC31-4E8E-94E0-E8A9EFD5649E}" srcOrd="6" destOrd="0" presId="urn:microsoft.com/office/officeart/2011/layout/InterconnectedBlockProcess"/>
    <dgm:cxn modelId="{52419A06-76E2-40E6-8892-B85970ADCE59}" type="presParOf" srcId="{ACC6C4FF-BC31-4E8E-94E0-E8A9EFD5649E}" destId="{5472C247-53CB-4A48-BF0A-585059F1E44C}" srcOrd="0" destOrd="0" presId="urn:microsoft.com/office/officeart/2011/layout/InterconnectedBlockProcess"/>
    <dgm:cxn modelId="{CF2B43CD-ED76-4A62-9231-C64901B80636}" type="presParOf" srcId="{F0C677DF-1842-4BEE-B965-C0E511BC331B}" destId="{AB336AF7-2E9E-433F-B160-F68BCCD339E3}" srcOrd="7" destOrd="0" presId="urn:microsoft.com/office/officeart/2011/layout/InterconnectedBlockProcess"/>
    <dgm:cxn modelId="{80080E69-8EAD-42FC-9CB9-40AC1D01CC1D}" type="presParOf" srcId="{F0C677DF-1842-4BEE-B965-C0E511BC331B}" destId="{56E6D4A0-B278-4D57-B845-51FADC637055}" srcOrd="8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546DA-7DCC-4B21-B0F0-92D96A136F41}">
      <dsp:nvSpPr>
        <dsp:cNvPr id="0" name=""/>
        <dsp:cNvSpPr/>
      </dsp:nvSpPr>
      <dsp:spPr>
        <a:xfrm>
          <a:off x="6768581" y="501147"/>
          <a:ext cx="3206903" cy="4315383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Book Antiqua" panose="02040602050305030304" pitchFamily="18" charset="0"/>
            </a:rPr>
            <a:t>The player continues guessing until they guess the correct number.</a:t>
          </a:r>
          <a:endParaRPr lang="en-IN" sz="2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7175578" y="501147"/>
        <a:ext cx="2799907" cy="4315383"/>
      </dsp:txXfrm>
    </dsp:sp>
    <dsp:sp modelId="{F0BEBA1B-E7CD-4A7F-94E9-D042A1E25385}">
      <dsp:nvSpPr>
        <dsp:cNvPr id="0" name=""/>
        <dsp:cNvSpPr/>
      </dsp:nvSpPr>
      <dsp:spPr>
        <a:xfrm>
          <a:off x="8453556" y="68004"/>
          <a:ext cx="1511144" cy="4056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3.</a:t>
          </a:r>
        </a:p>
      </dsp:txBody>
      <dsp:txXfrm>
        <a:off x="8453556" y="68004"/>
        <a:ext cx="1511144" cy="405659"/>
      </dsp:txXfrm>
    </dsp:sp>
    <dsp:sp modelId="{387B2178-DFE3-4496-877A-5D8969BABC78}">
      <dsp:nvSpPr>
        <dsp:cNvPr id="0" name=""/>
        <dsp:cNvSpPr/>
      </dsp:nvSpPr>
      <dsp:spPr>
        <a:xfrm>
          <a:off x="3455945" y="945099"/>
          <a:ext cx="3297207" cy="3434664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Book Antiqua" panose="02040602050305030304" pitchFamily="18" charset="0"/>
            </a:rPr>
            <a:t>The player will receive feedback on whether the guess is too high or too low.</a:t>
          </a:r>
          <a:endParaRPr lang="en-IN" sz="2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3874402" y="945099"/>
        <a:ext cx="2878749" cy="3434664"/>
      </dsp:txXfrm>
    </dsp:sp>
    <dsp:sp modelId="{F314D393-4CCE-4D16-8BE6-896BBC73DD2B}">
      <dsp:nvSpPr>
        <dsp:cNvPr id="0" name=""/>
        <dsp:cNvSpPr/>
      </dsp:nvSpPr>
      <dsp:spPr>
        <a:xfrm>
          <a:off x="5181604" y="508882"/>
          <a:ext cx="1554457" cy="4138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2.</a:t>
          </a:r>
        </a:p>
      </dsp:txBody>
      <dsp:txXfrm>
        <a:off x="5181604" y="508882"/>
        <a:ext cx="1554457" cy="413821"/>
      </dsp:txXfrm>
    </dsp:sp>
    <dsp:sp modelId="{5472C247-53CB-4A48-BF0A-585059F1E44C}">
      <dsp:nvSpPr>
        <dsp:cNvPr id="0" name=""/>
        <dsp:cNvSpPr/>
      </dsp:nvSpPr>
      <dsp:spPr>
        <a:xfrm>
          <a:off x="690468" y="1379086"/>
          <a:ext cx="2766767" cy="2446129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0" tIns="88900" rIns="88900" bIns="8890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Book Antiqua" panose="02040602050305030304" pitchFamily="18" charset="0"/>
            </a:rPr>
            <a:t>The player needs to input their guess.</a:t>
          </a:r>
          <a:endParaRPr lang="en-IN" sz="2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041605" y="1379086"/>
        <a:ext cx="2415629" cy="2446129"/>
      </dsp:txXfrm>
    </dsp:sp>
    <dsp:sp modelId="{56E6D4A0-B278-4D57-B845-51FADC637055}">
      <dsp:nvSpPr>
        <dsp:cNvPr id="0" name=""/>
        <dsp:cNvSpPr/>
      </dsp:nvSpPr>
      <dsp:spPr>
        <a:xfrm>
          <a:off x="1940772" y="973082"/>
          <a:ext cx="1528997" cy="4127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  <a:scene3d>
          <a:camera prst="obliqueTopLeft"/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1.</a:t>
          </a:r>
        </a:p>
      </dsp:txBody>
      <dsp:txXfrm>
        <a:off x="1940772" y="973082"/>
        <a:ext cx="1528997" cy="412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Interconnected Block Process"/>
  <dgm:desc val="Use to show sequential steps in a process. Works best with small amounts of Level 1 text and medium amounts of Level 2 text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Number Guessing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Unlock the Mystery.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05A88-753C-188C-C4D6-8786BBEEE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1" y="113302"/>
            <a:ext cx="829704" cy="868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A46AD-C31B-316B-FB88-B6778541A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519" y="-22889"/>
            <a:ext cx="3452159" cy="655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BB312E-6146-B8D8-689B-6CC3B1DDE1BD}"/>
              </a:ext>
            </a:extLst>
          </p:cNvPr>
          <p:cNvSpPr txBox="1"/>
          <p:nvPr/>
        </p:nvSpPr>
        <p:spPr>
          <a:xfrm>
            <a:off x="677063" y="2620583"/>
            <a:ext cx="60975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Prepared by :-</a:t>
            </a:r>
          </a:p>
          <a:p>
            <a:pPr marL="36900" indent="0">
              <a:buNone/>
            </a:pP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	Name : Monpara Romil Kamleshbhai</a:t>
            </a:r>
          </a:p>
          <a:p>
            <a:pPr marL="36900" indent="0">
              <a:buNone/>
            </a:pP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	Roll No. :- 328</a:t>
            </a:r>
          </a:p>
          <a:p>
            <a:pPr marL="36900" indent="0">
              <a:buNone/>
            </a:pP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	Enrollment No. :- 23002170210064</a:t>
            </a:r>
          </a:p>
          <a:p>
            <a:pPr marL="36900" indent="0">
              <a:buNone/>
            </a:pPr>
            <a:r>
              <a:rPr lang="en-IN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	Batch : D-11	       Branch : IT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BAE85-3096-8549-40A0-07030AE0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Gill Sans MT" panose="020B0502020104020203" pitchFamily="34" charset="0"/>
              </a:rPr>
              <a:t>Game Objective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2C222-C454-B7E4-52B9-0C4A5B63D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0425" y="2501360"/>
            <a:ext cx="10506874" cy="273814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ook Antiqua" panose="02040602050305030304" pitchFamily="18" charset="0"/>
              </a:rPr>
              <a:t>The objective of the game is to guess a randomly generated number within a specified range.</a:t>
            </a:r>
            <a:endParaRPr lang="en-IN" sz="2800" dirty="0">
              <a:latin typeface="Book Antiqua" panose="02040602050305030304" pitchFamily="18" charset="0"/>
            </a:endParaRPr>
          </a:p>
        </p:txBody>
      </p:sp>
      <p:pic>
        <p:nvPicPr>
          <p:cNvPr id="10" name="Content Placeholder 9" descr="Thought bubble with solid fill">
            <a:extLst>
              <a:ext uri="{FF2B5EF4-FFF2-40B4-BE49-F238E27FC236}">
                <a16:creationId xmlns:a16="http://schemas.microsoft.com/office/drawing/2014/main" id="{857E9381-E9D1-D0D4-02DB-D9959E4DA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598367"/>
            <a:ext cx="1660850" cy="125963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7420EB-145A-F335-C69B-6CE083552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" y="122633"/>
            <a:ext cx="829704" cy="868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7BF42-03D1-7A2D-55CE-F3FA69964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519" y="-22889"/>
            <a:ext cx="3452159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71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E677-56A2-817B-DEF3-348DA1F7F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1558" y="186614"/>
            <a:ext cx="4320678" cy="1287623"/>
          </a:xfrm>
        </p:spPr>
        <p:txBody>
          <a:bodyPr/>
          <a:lstStyle/>
          <a:p>
            <a:r>
              <a:rPr lang="en-IN" dirty="0">
                <a:latin typeface="Gill Sans MT" panose="020B0502020104020203" pitchFamily="34" charset="0"/>
              </a:rPr>
              <a:t>How to Play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9B71C82-433B-BB06-B3B5-4CB3650755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984057"/>
              </p:ext>
            </p:extLst>
          </p:nvPr>
        </p:nvGraphicFramePr>
        <p:xfrm>
          <a:off x="914399" y="1474237"/>
          <a:ext cx="11047445" cy="5271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8B5DD3B-DE75-1936-519C-8FAEA3AD1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6213" y="0"/>
            <a:ext cx="3452159" cy="655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4D242-9A75-9CAD-873A-C671DD7FF3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" y="122633"/>
            <a:ext cx="829704" cy="8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8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bstract blue and black diagonal striped background">
            <a:extLst>
              <a:ext uri="{FF2B5EF4-FFF2-40B4-BE49-F238E27FC236}">
                <a16:creationId xmlns:a16="http://schemas.microsoft.com/office/drawing/2014/main" id="{325EEC02-83BC-ECCA-2218-9D66CCDEE8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9347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EC22A-FA69-D986-D968-9735F8E9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Gill Sans MT" panose="020B0502020104020203" pitchFamily="34" charset="0"/>
              </a:rPr>
              <a:t>Game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7FF57-D0DF-B019-815D-E0A743C99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6" y="2076450"/>
            <a:ext cx="10646834" cy="3622671"/>
          </a:xfrm>
        </p:spPr>
        <p:txBody>
          <a:bodyPr/>
          <a:lstStyle/>
          <a:p>
            <a:r>
              <a:rPr lang="en-US" sz="2400" dirty="0">
                <a:latin typeface="Book Antiqua" panose="02040602050305030304" pitchFamily="18" charset="0"/>
              </a:rPr>
              <a:t>A scoring system is implemented to track the player's performance and provide feedback on their accuracy and efficiency.</a:t>
            </a:r>
            <a:endParaRPr lang="en-IN" sz="2400" dirty="0">
              <a:latin typeface="Book Antiqua" panose="0204060205030503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FA624-526B-AB99-B5A6-50DBC0BD0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" y="122633"/>
            <a:ext cx="829704" cy="868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935970-A2CA-B617-8B34-3609D53A5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519" y="-22889"/>
            <a:ext cx="3452159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BF2B-E723-F334-1344-20A59F20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767" y="122633"/>
            <a:ext cx="5048466" cy="1079241"/>
          </a:xfrm>
        </p:spPr>
        <p:txBody>
          <a:bodyPr/>
          <a:lstStyle/>
          <a:p>
            <a:r>
              <a:rPr lang="en-IN" dirty="0">
                <a:latin typeface="Gill Sans MT" panose="020B0502020104020203" pitchFamily="34" charset="0"/>
              </a:rPr>
              <a:t>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D4003-ED4B-F998-59B1-18D8F9493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" y="122633"/>
            <a:ext cx="829704" cy="868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77C0CC-2507-1F07-2F47-13479E90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519" y="-22889"/>
            <a:ext cx="3452159" cy="65537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4466FB-821A-E631-8106-3923AE486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" t="4139" r="2908" b="4360"/>
          <a:stretch/>
        </p:blipFill>
        <p:spPr bwMode="auto">
          <a:xfrm>
            <a:off x="4422710" y="1175658"/>
            <a:ext cx="3635634" cy="55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29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4" descr="Lightbulb and gear with solid fill">
            <a:extLst>
              <a:ext uri="{FF2B5EF4-FFF2-40B4-BE49-F238E27FC236}">
                <a16:creationId xmlns:a16="http://schemas.microsoft.com/office/drawing/2014/main" id="{AE59D661-F7EF-3EAF-CE97-C9568C351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563293">
            <a:off x="9607819" y="4365025"/>
            <a:ext cx="3122158" cy="31221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34F7C-7A28-D312-CCC5-0D2E00FE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Gill Sans MT" panose="020B0502020104020203" pitchFamily="34" charset="0"/>
              </a:rPr>
              <a:t>Tips and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E32DC-ADAE-B3B7-8B49-584C2F661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Book Antiqua" panose="02040602050305030304" pitchFamily="18" charset="0"/>
              </a:rPr>
              <a:t>Start with the middle number in the range. This will help you quickly narrow down the possibilities and eliminate half of the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Book Antiqua" panose="02040602050305030304" pitchFamily="18" charset="0"/>
              </a:rPr>
              <a:t>Use the feedback from each guess to further narrow down the possibilities. If the feedback indicates that the number is higher, focus on the higher half of the remaining numbers.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Book Antiqua" panose="02040602050305030304" pitchFamily="18" charset="0"/>
              </a:rPr>
              <a:t>Keep track of your previous guesses. This will help you avoid repeating numbers and make more informed guesses.</a:t>
            </a:r>
          </a:p>
          <a:p>
            <a:pPr marL="3690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AF16B-7AB9-EF33-BEF7-B7DAF4291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" y="122633"/>
            <a:ext cx="829704" cy="868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847865-9E9A-2B15-928B-27B040E83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519" y="-22889"/>
            <a:ext cx="3452159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5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FF8F-63F1-6EF2-BA20-F2C5BD69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222" y="2323985"/>
            <a:ext cx="6304384" cy="1642188"/>
          </a:xfrm>
        </p:spPr>
        <p:txBody>
          <a:bodyPr/>
          <a:lstStyle/>
          <a:p>
            <a:r>
              <a:rPr lang="en-IN" dirty="0">
                <a:latin typeface="Gill Sans MT" panose="020B0502020104020203" pitchFamily="34" charset="0"/>
              </a:rPr>
              <a:t>Enjoy The Game. . .</a:t>
            </a:r>
            <a:endParaRPr lang="en-IN" dirty="0"/>
          </a:p>
        </p:txBody>
      </p:sp>
      <p:pic>
        <p:nvPicPr>
          <p:cNvPr id="15" name="Content Placeholder 14" descr="Lightbulb and gear with solid fill">
            <a:extLst>
              <a:ext uri="{FF2B5EF4-FFF2-40B4-BE49-F238E27FC236}">
                <a16:creationId xmlns:a16="http://schemas.microsoft.com/office/drawing/2014/main" id="{35B8C2FC-501C-A269-F730-7BA1005DB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445538">
            <a:off x="-626224" y="4224290"/>
            <a:ext cx="3120790" cy="312079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0F0D57-EBAA-D8F0-7873-01C7C9A12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" y="122633"/>
            <a:ext cx="829704" cy="868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C3080D-4D5B-921D-C67A-994B3FBB8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519" y="-22889"/>
            <a:ext cx="3452159" cy="655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913115-7F9C-AACF-D4E7-732974CF0701}"/>
              </a:ext>
            </a:extLst>
          </p:cNvPr>
          <p:cNvSpPr txBox="1"/>
          <p:nvPr/>
        </p:nvSpPr>
        <p:spPr>
          <a:xfrm>
            <a:off x="7034519" y="5657671"/>
            <a:ext cx="5157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tx2"/>
                </a:solidFill>
                <a:latin typeface="Gill Sans MT" panose="020B0502020104020203" pitchFamily="34" charset="0"/>
              </a:rPr>
              <a:t>Thank you. . .</a:t>
            </a:r>
          </a:p>
        </p:txBody>
      </p:sp>
    </p:spTree>
    <p:extLst>
      <p:ext uri="{BB962C8B-B14F-4D97-AF65-F5344CB8AC3E}">
        <p14:creationId xmlns:p14="http://schemas.microsoft.com/office/powerpoint/2010/main" val="156506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{6D206B11-1345-4D97-9758-8C1AB262A20A}tf11665031_win32</Template>
  <TotalTime>268</TotalTime>
  <Words>214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Nova</vt:lpstr>
      <vt:lpstr>Arial Nova Light</vt:lpstr>
      <vt:lpstr>Book Antiqua</vt:lpstr>
      <vt:lpstr>Gill Sans MT</vt:lpstr>
      <vt:lpstr>Wingdings 2</vt:lpstr>
      <vt:lpstr>SlateVTI</vt:lpstr>
      <vt:lpstr>Number Guessing Game</vt:lpstr>
      <vt:lpstr>Game Objective</vt:lpstr>
      <vt:lpstr>How to Play</vt:lpstr>
      <vt:lpstr>Game Features</vt:lpstr>
      <vt:lpstr>Flowchart</vt:lpstr>
      <vt:lpstr>Tips and Strategies</vt:lpstr>
      <vt:lpstr>Enjoy The Game. . 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Number Guessing Game</dc:title>
  <dc:creator>Romil Monpara</dc:creator>
  <cp:lastModifiedBy>Romil Monpara</cp:lastModifiedBy>
  <cp:revision>36</cp:revision>
  <dcterms:created xsi:type="dcterms:W3CDTF">2024-01-19T11:27:58Z</dcterms:created>
  <dcterms:modified xsi:type="dcterms:W3CDTF">2024-11-23T16:37:35Z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